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85" r:id="rId1"/>
  </p:sldMasterIdLst>
  <p:notesMasterIdLst>
    <p:notesMasterId r:id="rId2"/>
  </p:notesMasterIdLst>
  <p:sldIdLst>
    <p:sldId id="276" r:id="rId3"/>
    <p:sldId id="277" r:id="rId4"/>
    <p:sldId id="278" r:id="rId5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tableStyles" Target="tableStyles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1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83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4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algn="r" indent="0" marL="0" marR="36576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48585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anchor="t" bIns="0" tIns="0"/>
          <a:lstStyle>
            <a:lvl1pPr algn="r">
              <a:defRPr sz="1000"/>
            </a:lvl1pPr>
          </a:lstStyle>
          <a:p>
            <a:fld id="{0106B4A3-4212-4E39-93DE-E053E8F69C28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1048586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anchor="b" bIns="0" tIns="0"/>
          <a:lstStyle>
            <a:lvl1pPr algn="r">
              <a:defRPr sz="1100"/>
            </a:lvl1pPr>
          </a:lstStyle>
          <a:p>
            <a:endParaRPr kumimoji="0" lang="en-US"/>
          </a:p>
        </p:txBody>
      </p:sp>
      <p:sp>
        <p:nvSpPr>
          <p:cNvPr id="104858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91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92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p>
            <a:fld id="{0106B4A3-4212-4E39-93DE-E053E8F69C28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104859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p>
            <a:endParaRPr kumimoji="0" lang="en-US"/>
          </a:p>
        </p:txBody>
      </p:sp>
      <p:sp>
        <p:nvSpPr>
          <p:cNvPr id="10485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Section Header">
    <p:bg>
      <p:bgRef idx="1002">
        <a:schemeClr val="bg1"/>
      </p:bgRef>
    </p:bg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/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914400" eaLnBrk="1" hangingPunct="1" latinLnBrk="0" marL="0" rtl="0"/>
            <a:endParaRPr sz="1800" kern="1200" kumimoji="0"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20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621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p>
            <a:fld id="{0106B4A3-4212-4E39-93DE-E053E8F69C28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10486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p>
            <a:endParaRPr kumimoji="0" lang="en-US"/>
          </a:p>
        </p:txBody>
      </p:sp>
      <p:sp>
        <p:nvSpPr>
          <p:cNvPr id="10486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cxnSp>
        <p:nvCxnSpPr>
          <p:cNvPr id="3145730" name="Straight Connector 10"/>
          <p:cNvCxnSpPr>
            <a:cxnSpLocks/>
          </p:cNvCxnSpPr>
          <p:nvPr/>
        </p:nvCxnSpPr>
        <p:spPr>
          <a:xfrm rot="10800000">
            <a:off x="6468794" y="9381"/>
            <a:ext cx="2672861" cy="1900210"/>
          </a:xfrm>
          <a:prstGeom prst="line"/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1" name="Straight Connector 9"/>
          <p:cNvCxnSpPr>
            <a:cxnSpLocks/>
          </p:cNvCxnSpPr>
          <p:nvPr/>
        </p:nvCxnSpPr>
        <p:spPr>
          <a:xfrm flipV="1">
            <a:off x="0" y="7034"/>
            <a:ext cx="9136966" cy="6843933"/>
          </a:xfrm>
          <a:prstGeom prst="line"/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algn="l" marL="0">
              <a:buNone/>
              <a:defRPr baseline="0" b="1" cap="none" sz="3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algn="l" indent="0" marL="54864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marL="0"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2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2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29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p>
            <a:fld id="{0106B4A3-4212-4E39-93DE-E053E8F69C28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104863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p>
            <a:endParaRPr kumimoji="0" lang="en-US"/>
          </a:p>
        </p:txBody>
      </p:sp>
      <p:sp>
        <p:nvSpPr>
          <p:cNvPr id="104863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Comparison">
    <p:bg>
      <p:bgRef idx="1002">
        <a:schemeClr val="bg2"/>
      </p:bgRef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anchor="b" vert="vert270"/>
          <a:lstStyle>
            <a:lvl1pPr algn="ctr" marL="0">
              <a:defRPr b="1" sz="3300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3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anchor="ctr" vert="vert270"/>
          <a:lstStyle>
            <a:lvl1pPr algn="ctr" indent="0" marL="0">
              <a:buNone/>
              <a:defRPr b="0" sz="16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3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anchor="ctr" vert="vert270"/>
          <a:lstStyle>
            <a:lvl1pPr algn="ctr" indent="0" marL="0">
              <a:buNone/>
              <a:defRPr b="0" sz="16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3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3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3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p>
            <a:fld id="{0106B4A3-4212-4E39-93DE-E053E8F69C28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104863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p>
            <a:endParaRPr kumimoji="0" lang="en-US"/>
          </a:p>
        </p:txBody>
      </p:sp>
      <p:sp>
        <p:nvSpPr>
          <p:cNvPr id="104863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/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0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106B4A3-4212-4E39-93DE-E053E8F69C28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104860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kumimoji="0" lang="en-US"/>
          </a:p>
        </p:txBody>
      </p:sp>
      <p:sp>
        <p:nvSpPr>
          <p:cNvPr id="104860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p>
            <a:fld id="{0106B4A3-4212-4E39-93DE-E053E8F69C28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104864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p>
            <a:endParaRPr kumimoji="0" lang="en-US"/>
          </a:p>
        </p:txBody>
      </p:sp>
      <p:sp>
        <p:nvSpPr>
          <p:cNvPr id="104864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t with Caption">
    <p:bg>
      <p:bgRef idx="1002">
        <a:schemeClr val="bg2"/>
      </p:bgRef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anchor="b" vert="vert270"/>
          <a:lstStyle>
            <a:lvl1pPr algn="r" marL="0" marR="18288">
              <a:spcBef>
                <a:spcPts val="0"/>
              </a:spcBef>
              <a:buNone/>
              <a:defRPr baseline="0" b="0" cap="all" sz="29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44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indent="0" marL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45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46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104864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104864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Picture with Caption">
    <p:bg>
      <p:bgRef idx="1002">
        <a:schemeClr val="bg1"/>
      </p:bgRef>
    </p:bg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anchor="b" vert="vert270"/>
          <a:lstStyle>
            <a:lvl1pPr algn="l" marL="0">
              <a:buNone/>
              <a:defRPr baseline="0" b="0" cap="all" sz="30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09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indent="0" marL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dirty="0" kumimoji="0" lang="en-US"/>
          </a:p>
        </p:txBody>
      </p:sp>
      <p:sp>
        <p:nvSpPr>
          <p:cNvPr id="10486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indent="0" marL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11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10486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104861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1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106B4A3-4212-4E39-93DE-E053E8F69C28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10486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kumimoji="0" lang="en-US"/>
          </a:p>
        </p:txBody>
      </p:sp>
      <p:sp>
        <p:nvSpPr>
          <p:cNvPr id="10486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0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0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106B4A3-4212-4E39-93DE-E053E8F69C28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104860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kumimoji="0" lang="en-US"/>
          </a:p>
        </p:txBody>
      </p:sp>
      <p:sp>
        <p:nvSpPr>
          <p:cNvPr id="104860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Right Triangle 10"/>
          <p:cNvSpPr/>
          <p:nvPr/>
        </p:nvSpPr>
        <p:spPr>
          <a:xfrm>
            <a:off x="7034" y="14068"/>
            <a:ext cx="9129932" cy="6836899"/>
          </a:xfrm>
          <a:prstGeom prst="rtTriangle"/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cxnSp>
        <p:nvCxnSpPr>
          <p:cNvPr id="3145728" name="Straight Connector 7"/>
          <p:cNvCxnSpPr>
            <a:cxnSpLocks/>
          </p:cNvCxnSpPr>
          <p:nvPr/>
        </p:nvCxnSpPr>
        <p:spPr>
          <a:xfrm>
            <a:off x="0" y="7034"/>
            <a:ext cx="9136966" cy="6843933"/>
          </a:xfrm>
          <a:prstGeom prst="line"/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29" name="Straight Connector 8"/>
          <p:cNvCxnSpPr>
            <a:cxnSpLocks/>
          </p:cNvCxnSpPr>
          <p:nvPr/>
        </p:nvCxnSpPr>
        <p:spPr>
          <a:xfrm rot="10800000" flipV="1">
            <a:off x="6468794" y="4948410"/>
            <a:ext cx="2672861" cy="1900210"/>
          </a:xfrm>
          <a:prstGeom prst="line"/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577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/>
        </p:spPr>
        <p:txBody>
          <a:bodyPr anchor="ctr" vert="horz">
            <a:normAutofit/>
          </a:bodyPr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78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/>
        </p:spPr>
        <p:txBody>
          <a:bodyPr anchor="t" vert="horz">
            <a:normAutofit/>
          </a:bodyPr>
          <a:p>
            <a:pPr eaLnBrk="1" hangingPunct="1" latinLnBrk="0" lvl="0"/>
            <a:r>
              <a:rPr kumimoji="0" lang="en-US" smtClean="0"/>
              <a:t>Click to edit Master text styles</a:t>
            </a:r>
          </a:p>
          <a:p>
            <a:pPr eaLnBrk="1" hangingPunct="1" latinLnBrk="0" lvl="1"/>
            <a:r>
              <a:rPr kumimoji="0" lang="en-US" smtClean="0"/>
              <a:t>Second level</a:t>
            </a:r>
          </a:p>
          <a:p>
            <a:pPr eaLnBrk="1" hangingPunct="1" latinLnBrk="0" lvl="2"/>
            <a:r>
              <a:rPr kumimoji="0" lang="en-US" smtClean="0"/>
              <a:t>Third level</a:t>
            </a:r>
          </a:p>
          <a:p>
            <a:pPr eaLnBrk="1" hangingPunct="1" latinLnBrk="0" lvl="3"/>
            <a:r>
              <a:rPr kumimoji="0" lang="en-US" smtClean="0"/>
              <a:t>Fourth level</a:t>
            </a:r>
          </a:p>
          <a:p>
            <a:pPr eaLnBrk="1" hangingPunct="1" latinLnBrk="0" lvl="4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48579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/>
        </p:spPr>
        <p:txBody>
          <a:bodyPr anchor="b" vert="horz"/>
          <a:lstStyle>
            <a:lvl1pPr algn="l" eaLnBrk="1" hangingPunct="1" latinLnBrk="0">
              <a:defRPr b="0" sz="1000" kumimoji="0">
                <a:solidFill>
                  <a:schemeClr val="tx1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t>12/9/2020</a:t>
            </a:fld>
            <a:endParaRPr lang="en-US"/>
          </a:p>
        </p:txBody>
      </p:sp>
      <p:sp>
        <p:nvSpPr>
          <p:cNvPr id="1048580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/>
        </p:spPr>
        <p:txBody>
          <a:bodyPr anchor="b" vert="horz"/>
          <a:lstStyle>
            <a:lvl1pPr algn="r" eaLnBrk="1" hangingPunct="1" latinLnBrk="0">
              <a:defRPr sz="1000" kumimoji="0">
                <a:solidFill>
                  <a:schemeClr val="tx1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1048581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/>
        </p:spPr>
        <p:txBody>
          <a:bodyPr anchor="b" vert="horz"/>
          <a:lstStyle>
            <a:lvl1pPr algn="ctr" eaLnBrk="1" hangingPunct="1" latinLnBrk="0">
              <a:defRPr sz="1200" kumimoji="0">
                <a:solidFill>
                  <a:schemeClr val="tx1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eaLnBrk="1" hangingPunct="1" latinLnBrk="0" marL="484632" rtl="0">
        <a:spcBef>
          <a:spcPct val="0"/>
        </a:spcBef>
        <a:buNone/>
        <a:defRPr sz="4200" kern="1200" kumimoji="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algn="tl" blurRad="26000" dir="14500000" dist="26000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algn="l" eaLnBrk="1" hangingPunct="1" indent="-384048" latinLnBrk="0" marL="448056" rtl="0">
        <a:spcBef>
          <a:spcPct val="20000"/>
        </a:spcBef>
        <a:buClr>
          <a:schemeClr val="accent1"/>
        </a:buClr>
        <a:buSzPct val="80000"/>
        <a:buFont typeface="Wingdings 2"/>
        <a:buChar char=""/>
        <a:defRPr sz="30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85750" latinLnBrk="0" marL="822960" rtl="0">
        <a:spcBef>
          <a:spcPct val="20000"/>
        </a:spcBef>
        <a:buClr>
          <a:schemeClr val="accent1"/>
        </a:buClr>
        <a:buSzPct val="95000"/>
        <a:buFont typeface="Verdana"/>
        <a:buChar char="›"/>
        <a:defRPr sz="26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28600" latinLnBrk="0" marL="1106424" rtl="0">
        <a:spcBef>
          <a:spcPct val="20000"/>
        </a:spcBef>
        <a:buClr>
          <a:schemeClr val="accent1"/>
        </a:buClr>
        <a:buFont typeface="Wingdings 2"/>
        <a:buChar char=""/>
        <a:defRPr sz="24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210312" latinLnBrk="0" marL="1371600" rtl="0">
        <a:spcBef>
          <a:spcPct val="20000"/>
        </a:spcBef>
        <a:buClr>
          <a:schemeClr val="accent1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210312" latinLnBrk="0" marL="1600200" rtl="0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9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210312" latinLnBrk="0" marL="1828800" rtl="0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210312" latinLnBrk="0" marL="2084832" rtl="0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182880" latinLnBrk="0" marL="2286000" rtl="0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182880" latinLnBrk="0" marL="2514600" rtl="0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ctrTitle"/>
          </p:nvPr>
        </p:nvSpPr>
        <p:spPr>
          <a:xfrm>
            <a:off x="457200" y="457201"/>
            <a:ext cx="8077200" cy="2590800"/>
          </a:xfrm>
        </p:spPr>
        <p:txBody>
          <a:bodyPr>
            <a:normAutofit fontScale="90000"/>
          </a:bodyPr>
          <a:p>
            <a:pPr algn="l"/>
            <a:r>
              <a:rPr dirty="0" lang="en-US" smtClean="0">
                <a:effectLst/>
              </a:rPr>
              <a:t/>
            </a:r>
            <a:br>
              <a:rPr dirty="0" lang="en-US" smtClean="0">
                <a:effectLst/>
              </a:rPr>
            </a:br>
            <a:r>
              <a:rPr dirty="0" lang="en-US" smtClean="0">
                <a:effectLst/>
              </a:rPr>
              <a:t>&lt;Name&gt;</a:t>
            </a:r>
            <a:br>
              <a:rPr dirty="0" lang="en-US" smtClean="0">
                <a:effectLst/>
              </a:rPr>
            </a:br>
            <a:r>
              <a:rPr dirty="0" lang="en-US" smtClean="0">
                <a:effectLst/>
              </a:rPr>
              <a:t/>
            </a:r>
            <a:br>
              <a:rPr dirty="0" lang="en-US" smtClean="0">
                <a:effectLst/>
              </a:rPr>
            </a:br>
            <a:r>
              <a:rPr dirty="0" lang="en-US" smtClean="0">
                <a:effectLst/>
              </a:rPr>
              <a:t>9.12.2020 </a:t>
            </a:r>
            <a:r>
              <a:rPr dirty="0" lang="en-US">
                <a:effectLst/>
              </a:rPr>
              <a:t/>
            </a:r>
            <a:br>
              <a:rPr dirty="0" lang="en-US">
                <a:effectLst/>
              </a:rPr>
            </a:br>
            <a:endParaRPr dirty="0" lang="en-US"/>
          </a:p>
        </p:txBody>
      </p:sp>
      <p:sp>
        <p:nvSpPr>
          <p:cNvPr id="1048589" name="Subtitle 2"/>
          <p:cNvSpPr>
            <a:spLocks noGrp="1"/>
          </p:cNvSpPr>
          <p:nvPr>
            <p:ph type="subTitle" idx="1"/>
          </p:nvPr>
        </p:nvSpPr>
        <p:spPr>
          <a:xfrm>
            <a:off x="533400" y="4953000"/>
            <a:ext cx="8062912" cy="1752600"/>
          </a:xfrm>
        </p:spPr>
        <p:txBody>
          <a:bodyPr/>
          <a:p>
            <a:pPr algn="l"/>
            <a:r>
              <a:rPr dirty="0" lang="en-US" smtClean="0"/>
              <a:t>Strategy : SELF RESPONSIBILITY</a:t>
            </a:r>
            <a:endParaRPr dirty="0" lang="en-US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SELF RESPONSIBILITY</a:t>
            </a:r>
          </a:p>
        </p:txBody>
      </p:sp>
      <p:sp>
        <p:nvSpPr>
          <p:cNvPr id="104859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dirty="0" lang="en-US" smtClean="0"/>
              <a:t>Self </a:t>
            </a:r>
            <a:r>
              <a:rPr dirty="0" lang="en-US"/>
              <a:t>Responsibility means taking the </a:t>
            </a:r>
            <a:r>
              <a:rPr dirty="0" lang="en-US" smtClean="0"/>
              <a:t>blame for </a:t>
            </a:r>
            <a:r>
              <a:rPr dirty="0" lang="en-US"/>
              <a:t>all the decisions and choices </a:t>
            </a:r>
            <a:r>
              <a:rPr dirty="0" lang="en-US" smtClean="0"/>
              <a:t>made.</a:t>
            </a:r>
          </a:p>
          <a:p>
            <a:r>
              <a:rPr dirty="0" lang="en-US" smtClean="0"/>
              <a:t>In this case self responsibility will assist the obstacle of leaving tasks.</a:t>
            </a:r>
          </a:p>
          <a:p>
            <a:r>
              <a:rPr dirty="0" lang="en-US" smtClean="0"/>
              <a:t>Being accountable will assist in decisions </a:t>
            </a:r>
            <a:r>
              <a:rPr dirty="0" lang="en-US"/>
              <a:t>that yield a positive </a:t>
            </a:r>
            <a:r>
              <a:rPr dirty="0" lang="en-US" smtClean="0"/>
              <a:t>result; completing task on time.</a:t>
            </a:r>
            <a:endParaRPr dirty="0" lang="en-US"/>
          </a:p>
          <a:p>
            <a:r>
              <a:rPr dirty="0" lang="en-US" smtClean="0"/>
              <a:t>The strategy solve </a:t>
            </a:r>
            <a:r>
              <a:rPr dirty="0" lang="en-US"/>
              <a:t>barriers associated with time </a:t>
            </a:r>
            <a:r>
              <a:rPr dirty="0" lang="en-US" smtClean="0"/>
              <a:t>management.</a:t>
            </a:r>
          </a:p>
          <a:p>
            <a:endParaRPr dirty="0" lang="en-US"/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Using the strategy; Self Responsibility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I taking </a:t>
            </a:r>
            <a:r>
              <a:rPr dirty="0" lang="en-US"/>
              <a:t>accountability for all assignments given i</a:t>
            </a:r>
            <a:r>
              <a:rPr dirty="0" lang="en-US" smtClean="0"/>
              <a:t>ndividually.</a:t>
            </a:r>
          </a:p>
          <a:p>
            <a:r>
              <a:rPr dirty="0" lang="en-US" smtClean="0"/>
              <a:t>I make better choices encompassing leaving </a:t>
            </a:r>
            <a:r>
              <a:rPr dirty="0" lang="en-US"/>
              <a:t>tasks </a:t>
            </a:r>
            <a:r>
              <a:rPr dirty="0" lang="en-US" smtClean="0"/>
              <a:t>unfinished.</a:t>
            </a:r>
          </a:p>
          <a:p>
            <a:r>
              <a:rPr dirty="0" lang="en-US" smtClean="0"/>
              <a:t>I will get better grades when I finish the tasks and </a:t>
            </a:r>
            <a:r>
              <a:rPr lang="en-US" smtClean="0"/>
              <a:t>in time.</a:t>
            </a:r>
            <a:endParaRPr dirty="0" lang="en-US"/>
          </a:p>
        </p:txBody>
      </p:sp>
    </p:spTree>
  </p:cSld>
  <p:clrMapOvr>
    <a:masterClrMapping/>
  </p:clrMapOvr>
  <p:transition/>
  <p:timing/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lastClr="000000" val="windowText"/>
      </a:dk1>
      <a:lt1>
        <a:sysClr lastClr="FFFFFF" val="window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algn="t" blurRad="63500" dir="14700000" dist="25400" rotWithShape="0">
              <a:srgbClr val="000000">
                <a:alpha val="50000"/>
              </a:srgbClr>
            </a:outerShdw>
          </a:effectLst>
        </a:effectStyle>
        <a:effectStyle>
          <a:effectLst>
            <a:outerShdw algn="t" blurRad="50800" dir="14700000" dist="38100" rotWithShape="0">
              <a:srgbClr val="000000">
                <a:alpha val="60000"/>
              </a:srgbClr>
            </a:outerShdw>
          </a:effectLst>
        </a:effectStyle>
        <a:effectStyle>
          <a:effectLst>
            <a:outerShdw algn="t" blurRad="50800" dir="14700000" dist="38100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dir="t" rig="contrasting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algn="tl" flip="none" sx="70000" sy="70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&lt;Name&gt;  9.12.2020</dc:title>
  <dc:creator>User</dc:creator>
  <cp:lastModifiedBy>User</cp:lastModifiedBy>
  <dcterms:created xsi:type="dcterms:W3CDTF">2020-12-09T05:42:34Z</dcterms:created>
  <dcterms:modified xsi:type="dcterms:W3CDTF">2020-12-09T12:48:44Z</dcterms:modified>
</cp:coreProperties>
</file>